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  <p:sldId id="274" r:id="rId17"/>
    <p:sldId id="271" r:id="rId18"/>
    <p:sldId id="273" r:id="rId19"/>
    <p:sldId id="272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DAE3F3"/>
    <a:srgbClr val="B4C7E7"/>
    <a:srgbClr val="FFC000"/>
    <a:srgbClr val="F5B43F"/>
    <a:srgbClr val="8FAADC"/>
    <a:srgbClr val="F2F2F2"/>
    <a:srgbClr val="D9D9D9"/>
    <a:srgbClr val="11334F"/>
    <a:srgbClr val="E7E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68.sv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8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81.png"/><Relationship Id="rId4" Type="http://schemas.openxmlformats.org/officeDocument/2006/relationships/image" Target="../media/image68.sv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99091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5411"/>
              </p:ext>
            </p:extLst>
          </p:nvPr>
        </p:nvGraphicFramePr>
        <p:xfrm>
          <a:off x="2654136" y="1035078"/>
          <a:ext cx="7647152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9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5913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53012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3799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66287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42850"/>
              </p:ext>
            </p:extLst>
          </p:nvPr>
        </p:nvGraphicFramePr>
        <p:xfrm>
          <a:off x="628077" y="1153622"/>
          <a:ext cx="1800983" cy="472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9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573304"/>
              </p:ext>
            </p:extLst>
          </p:nvPr>
        </p:nvGraphicFramePr>
        <p:xfrm>
          <a:off x="628077" y="1759289"/>
          <a:ext cx="1800983" cy="472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9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33063"/>
              </p:ext>
            </p:extLst>
          </p:nvPr>
        </p:nvGraphicFramePr>
        <p:xfrm>
          <a:off x="628077" y="2364956"/>
          <a:ext cx="1800983" cy="472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Catalog No.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0E5E1-48F8-441A-9C4D-BC33B80CA6FE}"/>
              </a:ext>
            </a:extLst>
          </p:cNvPr>
          <p:cNvCxnSpPr/>
          <p:nvPr/>
        </p:nvCxnSpPr>
        <p:spPr>
          <a:xfrm>
            <a:off x="648311" y="3686863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770163"/>
              </p:ext>
            </p:extLst>
          </p:nvPr>
        </p:nvGraphicFramePr>
        <p:xfrm>
          <a:off x="610938" y="3811864"/>
          <a:ext cx="1867051" cy="23416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50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81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81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81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81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0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81872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algn="l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81872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50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78403"/>
              </p:ext>
            </p:extLst>
          </p:nvPr>
        </p:nvGraphicFramePr>
        <p:xfrm>
          <a:off x="652876" y="2970622"/>
          <a:ext cx="1776184" cy="472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9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9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712935"/>
              </p:ext>
            </p:extLst>
          </p:nvPr>
        </p:nvGraphicFramePr>
        <p:xfrm>
          <a:off x="7781402" y="1486307"/>
          <a:ext cx="2520998" cy="4819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998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10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 EN-100-01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60897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772" y="1697386"/>
            <a:ext cx="1780186" cy="13351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272" y="2047015"/>
            <a:ext cx="1755800" cy="1255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490" y="3302900"/>
            <a:ext cx="1383912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1089</Words>
  <Application>Microsoft Office PowerPoint</Application>
  <PresentationFormat>Widescreen</PresentationFormat>
  <Paragraphs>588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130</cp:revision>
  <dcterms:created xsi:type="dcterms:W3CDTF">2020-07-15T20:01:48Z</dcterms:created>
  <dcterms:modified xsi:type="dcterms:W3CDTF">2020-08-15T00:19:01Z</dcterms:modified>
</cp:coreProperties>
</file>